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6" d="100"/>
          <a:sy n="76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8064-1DEA-794E-9E3A-68E62695A68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57B2-1A4B-BE4E-A33F-630593EB6C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0105" y="762000"/>
            <a:ext cx="319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It’s complicated….</a:t>
            </a:r>
          </a:p>
        </p:txBody>
      </p:sp>
      <p:pic>
        <p:nvPicPr>
          <p:cNvPr id="6" name="Picture 5" descr="Traffic-Cha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4422281" cy="3111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taki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858" y="1905000"/>
            <a:ext cx="3738953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458" y="1905000"/>
            <a:ext cx="3810148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ristaki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58" y="1981200"/>
            <a:ext cx="3505348" cy="3421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893" y="13716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1971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7658" y="13716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2000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5879068"/>
            <a:ext cx="536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Christakis &amp; Fowler, </a:t>
            </a:r>
            <a:r>
              <a:rPr lang="en-US" i="1" dirty="0">
                <a:solidFill>
                  <a:srgbClr val="FFFF00"/>
                </a:solidFill>
              </a:rPr>
              <a:t>New Engl. J. Med. </a:t>
            </a:r>
            <a:r>
              <a:rPr lang="en-US" b="1" dirty="0">
                <a:solidFill>
                  <a:srgbClr val="FFFF00"/>
                </a:solidFill>
              </a:rPr>
              <a:t>358</a:t>
            </a:r>
            <a:r>
              <a:rPr lang="en-US" dirty="0">
                <a:solidFill>
                  <a:srgbClr val="FFFF00"/>
                </a:solidFill>
              </a:rPr>
              <a:t>, 2249 (2008)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2770" y="576590"/>
            <a:ext cx="2549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Social contagion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0105" y="762000"/>
            <a:ext cx="319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It’s complicated….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470976"/>
            <a:ext cx="47628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or perhaps it’s just complex</a:t>
            </a:r>
          </a:p>
        </p:txBody>
      </p:sp>
      <p:pic>
        <p:nvPicPr>
          <p:cNvPr id="6" name="Picture 5" descr="Traffic-Cha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4422281" cy="3111788"/>
          </a:xfrm>
          <a:prstGeom prst="rect">
            <a:avLst/>
          </a:prstGeom>
        </p:spPr>
      </p:pic>
      <p:pic>
        <p:nvPicPr>
          <p:cNvPr id="7" name="Picture 6" descr="Traffic Ja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314621"/>
            <a:ext cx="2895600" cy="43483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F70F"/>
                </a:solidFill>
                <a:latin typeface="Helvetica" charset="0"/>
              </a:rPr>
              <a:t>The formation of human trails</a:t>
            </a:r>
            <a:endParaRPr lang="en-GB" sz="3200">
              <a:solidFill>
                <a:srgbClr val="FFF70F"/>
              </a:solidFill>
              <a:latin typeface="Helvetica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81200" y="1295400"/>
            <a:ext cx="5029200" cy="5029200"/>
          </a:xfrm>
          <a:prstGeom prst="rect">
            <a:avLst/>
          </a:prstGeom>
          <a:solidFill>
            <a:srgbClr val="E33C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286000" y="1524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6553200" y="1524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6248400" y="152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6705600" y="56388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6096000" y="5486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6019800" y="60198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2133600" y="5638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23622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209800" y="16764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514600" y="1524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05000" y="5334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F70F"/>
                </a:solidFill>
                <a:latin typeface="Helvetica" charset="0"/>
              </a:rPr>
              <a:t>The formation of human trails</a:t>
            </a:r>
            <a:endParaRPr lang="en-GB" sz="3200">
              <a:solidFill>
                <a:srgbClr val="FFF70F"/>
              </a:solidFill>
              <a:latin typeface="Helvetica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51886"/>
          <a:stretch>
            <a:fillRect/>
          </a:stretch>
        </p:blipFill>
        <p:spPr bwMode="auto">
          <a:xfrm>
            <a:off x="1905000" y="1219200"/>
            <a:ext cx="51054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1352"/>
          <a:stretch>
            <a:fillRect/>
          </a:stretch>
        </p:blipFill>
        <p:spPr bwMode="auto">
          <a:xfrm>
            <a:off x="2057400" y="1295400"/>
            <a:ext cx="50419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05000" y="5334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FFF70F"/>
                </a:solidFill>
                <a:latin typeface="Helvetica" charset="0"/>
              </a:rPr>
              <a:t>The formation of human trails</a:t>
            </a:r>
            <a:endParaRPr lang="en-GB" sz="3200" dirty="0">
              <a:solidFill>
                <a:srgbClr val="FFF70F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F70F"/>
                </a:solidFill>
                <a:latin typeface="Helvetica" charset="0"/>
              </a:rPr>
              <a:t>The formation of human trails</a:t>
            </a:r>
            <a:endParaRPr lang="en-GB" sz="3200">
              <a:solidFill>
                <a:srgbClr val="FFF70F"/>
              </a:solidFill>
              <a:latin typeface="Helvetica" charset="0"/>
            </a:endParaRPr>
          </a:p>
        </p:txBody>
      </p:sp>
      <p:pic>
        <p:nvPicPr>
          <p:cNvPr id="3" name="Picture 3" descr="&#10;trails.jpg                                                     000258DFMacintosh HD                   B191BFF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840663" cy="513715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43200" y="838200"/>
            <a:ext cx="3732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F70F"/>
                </a:solidFill>
                <a:latin typeface="Helvetica" charset="0"/>
              </a:rPr>
              <a:t>D. Helbing </a:t>
            </a:r>
            <a:r>
              <a:rPr lang="en-GB" i="1">
                <a:solidFill>
                  <a:srgbClr val="FFF70F"/>
                </a:solidFill>
                <a:latin typeface="Helvetica" charset="0"/>
              </a:rPr>
              <a:t>et al.</a:t>
            </a:r>
            <a:r>
              <a:rPr lang="en-GB">
                <a:solidFill>
                  <a:srgbClr val="FFF70F"/>
                </a:solidFill>
                <a:latin typeface="Helvetica" charset="0"/>
              </a:rPr>
              <a:t>, </a:t>
            </a:r>
            <a:r>
              <a:rPr lang="en-GB" i="1">
                <a:solidFill>
                  <a:srgbClr val="FFF70F"/>
                </a:solidFill>
                <a:latin typeface="Helvetica" charset="0"/>
              </a:rPr>
              <a:t>Nature</a:t>
            </a:r>
            <a:r>
              <a:rPr lang="en-GB">
                <a:solidFill>
                  <a:srgbClr val="FFF70F"/>
                </a:solidFill>
                <a:latin typeface="Helvetica" charset="0"/>
              </a:rPr>
              <a:t> </a:t>
            </a:r>
            <a:r>
              <a:rPr lang="en-GB" b="1">
                <a:solidFill>
                  <a:srgbClr val="FFF70F"/>
                </a:solidFill>
                <a:latin typeface="Helvetica" charset="0"/>
              </a:rPr>
              <a:t>388</a:t>
            </a:r>
            <a:r>
              <a:rPr lang="en-GB">
                <a:solidFill>
                  <a:srgbClr val="FFF70F"/>
                </a:solidFill>
                <a:latin typeface="Helvetica" charset="0"/>
              </a:rPr>
              <a:t>, 47 (1997)</a:t>
            </a:r>
            <a:endParaRPr lang="en-GB">
              <a:latin typeface="Helvetica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5257466" cy="3506689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67000" y="319087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FFF70F"/>
                </a:solidFill>
                <a:latin typeface="Helvetica" charset="0"/>
              </a:rPr>
              <a:t>Understanding cities</a:t>
            </a:r>
            <a:endParaRPr lang="en-GB" sz="3200" dirty="0">
              <a:solidFill>
                <a:srgbClr val="FFF70F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5257466" cy="3506689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67000" y="319087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FFF70F"/>
                </a:solidFill>
                <a:latin typeface="Helvetica" charset="0"/>
              </a:rPr>
              <a:t>Understanding cities</a:t>
            </a:r>
            <a:endParaRPr lang="en-GB" sz="3200" dirty="0">
              <a:solidFill>
                <a:srgbClr val="FFF70F"/>
              </a:solidFill>
              <a:latin typeface="Helvetica" charset="0"/>
            </a:endParaRPr>
          </a:p>
        </p:txBody>
      </p:sp>
      <p:pic>
        <p:nvPicPr>
          <p:cNvPr id="4" name="Picture 3" descr="floodi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718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ies_and_complex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120789" cy="4616450"/>
          </a:xfrm>
          <a:prstGeom prst="rect">
            <a:avLst/>
          </a:prstGeom>
        </p:spPr>
      </p:pic>
      <p:pic>
        <p:nvPicPr>
          <p:cNvPr id="3" name="Picture 2" descr="NewScienceCit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75456"/>
            <a:ext cx="3934968" cy="50125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69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Shabier, Mohammed</cp:lastModifiedBy>
  <cp:revision>6</cp:revision>
  <dcterms:created xsi:type="dcterms:W3CDTF">2014-02-07T15:15:43Z</dcterms:created>
  <dcterms:modified xsi:type="dcterms:W3CDTF">2018-03-22T08:20:38Z</dcterms:modified>
</cp:coreProperties>
</file>