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61" r:id="rId5"/>
    <p:sldId id="260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6" d="100"/>
          <a:sy n="76" d="100"/>
        </p:scale>
        <p:origin x="126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F918E-B1DD-4C49-8151-815C708201C6}" type="datetimeFigureOut">
              <a:rPr lang="en-GB" smtClean="0"/>
              <a:t>26/03/2018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BF53B-1385-4DED-9CB9-36B874FD09C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F918E-B1DD-4C49-8151-815C708201C6}" type="datetimeFigureOut">
              <a:rPr lang="en-GB" smtClean="0"/>
              <a:t>26/03/2018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BF53B-1385-4DED-9CB9-36B874FD09C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F918E-B1DD-4C49-8151-815C708201C6}" type="datetimeFigureOut">
              <a:rPr lang="en-GB" smtClean="0"/>
              <a:t>26/03/2018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BF53B-1385-4DED-9CB9-36B874FD09C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F918E-B1DD-4C49-8151-815C708201C6}" type="datetimeFigureOut">
              <a:rPr lang="en-GB" smtClean="0"/>
              <a:t>26/03/2018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BF53B-1385-4DED-9CB9-36B874FD09C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F918E-B1DD-4C49-8151-815C708201C6}" type="datetimeFigureOut">
              <a:rPr lang="en-GB" smtClean="0"/>
              <a:t>26/03/2018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BF53B-1385-4DED-9CB9-36B874FD09C6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F918E-B1DD-4C49-8151-815C708201C6}" type="datetimeFigureOut">
              <a:rPr lang="en-GB" smtClean="0"/>
              <a:t>26/03/2018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BF53B-1385-4DED-9CB9-36B874FD09C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F918E-B1DD-4C49-8151-815C708201C6}" type="datetimeFigureOut">
              <a:rPr lang="en-GB" smtClean="0"/>
              <a:t>26/03/2018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BF53B-1385-4DED-9CB9-36B874FD09C6}" type="slidenum">
              <a:rPr lang="en-GB" smtClean="0"/>
              <a:t>‹#›</a:t>
            </a:fld>
            <a:endParaRPr lang="en-GB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F918E-B1DD-4C49-8151-815C708201C6}" type="datetimeFigureOut">
              <a:rPr lang="en-GB" smtClean="0"/>
              <a:t>26/03/2018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BF53B-1385-4DED-9CB9-36B874FD09C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F918E-B1DD-4C49-8151-815C708201C6}" type="datetimeFigureOut">
              <a:rPr lang="en-GB" smtClean="0"/>
              <a:t>26/03/2018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BF53B-1385-4DED-9CB9-36B874FD09C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F918E-B1DD-4C49-8151-815C708201C6}" type="datetimeFigureOut">
              <a:rPr lang="en-GB" smtClean="0"/>
              <a:t>26/03/2018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BF53B-1385-4DED-9CB9-36B874FD09C6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F918E-B1DD-4C49-8151-815C708201C6}" type="datetimeFigureOut">
              <a:rPr lang="en-GB" smtClean="0"/>
              <a:t>26/03/2018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BF53B-1385-4DED-9CB9-36B874FD09C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E53F918E-B1DD-4C49-8151-815C708201C6}" type="datetimeFigureOut">
              <a:rPr lang="en-GB" smtClean="0"/>
              <a:t>26/03/2018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E84BF53B-1385-4DED-9CB9-36B874FD09C6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Policy Making Quiz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6896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What are the three functions of a parliament?</a:t>
            </a:r>
          </a:p>
          <a:p>
            <a:pPr lvl="1"/>
            <a:r>
              <a:rPr lang="en-GB" dirty="0"/>
              <a:t>A.</a:t>
            </a:r>
          </a:p>
          <a:p>
            <a:pPr lvl="1"/>
            <a:r>
              <a:rPr lang="en-GB" dirty="0"/>
              <a:t>B.</a:t>
            </a:r>
          </a:p>
          <a:p>
            <a:pPr lvl="1"/>
            <a:r>
              <a:rPr lang="en-GB" dirty="0"/>
              <a:t>C.</a:t>
            </a:r>
          </a:p>
          <a:p>
            <a:pPr lvl="1"/>
            <a:endParaRPr lang="en-GB" dirty="0"/>
          </a:p>
          <a:p>
            <a:pPr lvl="1"/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1075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Which of the following is NOT a </a:t>
            </a:r>
            <a:r>
              <a:rPr lang="en-GB" dirty="0" err="1"/>
              <a:t>parastatal</a:t>
            </a:r>
            <a:r>
              <a:rPr lang="en-GB" dirty="0"/>
              <a:t> organisation?</a:t>
            </a:r>
          </a:p>
          <a:p>
            <a:pPr lvl="1"/>
            <a:r>
              <a:rPr lang="en-GB" dirty="0"/>
              <a:t>Republic of Botswana Auditor General</a:t>
            </a:r>
          </a:p>
          <a:p>
            <a:pPr lvl="1"/>
            <a:r>
              <a:rPr lang="en-GB" dirty="0"/>
              <a:t>Malawi Revenue Authority</a:t>
            </a:r>
          </a:p>
          <a:p>
            <a:pPr lvl="1"/>
            <a:r>
              <a:rPr lang="en-GB" dirty="0"/>
              <a:t>National Aids Council of Zimbabwe</a:t>
            </a:r>
          </a:p>
          <a:p>
            <a:pPr lvl="1"/>
            <a:r>
              <a:rPr lang="en-GB" dirty="0"/>
              <a:t>Nigerian Department of Immigration Services</a:t>
            </a:r>
          </a:p>
          <a:p>
            <a:pPr lvl="1"/>
            <a:r>
              <a:rPr lang="en-GB" dirty="0"/>
              <a:t>Kenya Airport Authority</a:t>
            </a:r>
          </a:p>
          <a:p>
            <a:pPr lvl="1"/>
            <a:r>
              <a:rPr lang="en-GB" dirty="0"/>
              <a:t>National Ports Authority of South Africa</a:t>
            </a:r>
          </a:p>
          <a:p>
            <a:pPr lvl="1"/>
            <a:endParaRPr lang="en-GB" dirty="0"/>
          </a:p>
          <a:p>
            <a:pPr lvl="1"/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31671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Only one of the following is a civil servant – which one?</a:t>
            </a:r>
          </a:p>
          <a:p>
            <a:pPr lvl="1"/>
            <a:r>
              <a:rPr lang="en-GB" dirty="0"/>
              <a:t>A. Ministerial special advisors?</a:t>
            </a:r>
          </a:p>
          <a:p>
            <a:pPr lvl="1"/>
            <a:r>
              <a:rPr lang="en-GB" dirty="0"/>
              <a:t>B. Parliamentary advisors? </a:t>
            </a:r>
          </a:p>
          <a:p>
            <a:pPr lvl="1"/>
            <a:r>
              <a:rPr lang="en-GB" dirty="0"/>
              <a:t>C. Local government staff?</a:t>
            </a:r>
          </a:p>
          <a:p>
            <a:pPr lvl="1"/>
            <a:r>
              <a:rPr lang="en-GB" dirty="0"/>
              <a:t>D. Minister for the civil service?</a:t>
            </a:r>
          </a:p>
          <a:p>
            <a:pPr lvl="1"/>
            <a:endParaRPr lang="en-GB" dirty="0"/>
          </a:p>
          <a:p>
            <a:pPr lvl="1"/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68628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current UK government consists of…</a:t>
            </a:r>
          </a:p>
          <a:p>
            <a:pPr lvl="1"/>
            <a:r>
              <a:rPr lang="en-GB" dirty="0"/>
              <a:t>A. All Lib Dem and Conservative MPs?</a:t>
            </a:r>
          </a:p>
          <a:p>
            <a:pPr lvl="1"/>
            <a:r>
              <a:rPr lang="en-GB" dirty="0"/>
              <a:t>B. All Lib Dem and Conservative MPs and lords? </a:t>
            </a:r>
          </a:p>
          <a:p>
            <a:pPr lvl="1"/>
            <a:r>
              <a:rPr lang="en-GB" dirty="0"/>
              <a:t>C. All Lib Dem and Conservative ministers and whips?</a:t>
            </a:r>
          </a:p>
          <a:p>
            <a:pPr lvl="1"/>
            <a:r>
              <a:rPr lang="en-GB" dirty="0"/>
              <a:t>D. The cabinet?</a:t>
            </a:r>
          </a:p>
          <a:p>
            <a:pPr lvl="1"/>
            <a:endParaRPr lang="en-GB" dirty="0"/>
          </a:p>
          <a:p>
            <a:pPr lvl="1"/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0544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 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Since 2000, how many new pieces of legislation concerning international development have been passed by the UK parliament?</a:t>
            </a:r>
          </a:p>
          <a:p>
            <a:pPr lvl="1"/>
            <a:r>
              <a:rPr lang="en-GB" dirty="0"/>
              <a:t>A. 1?</a:t>
            </a:r>
          </a:p>
          <a:p>
            <a:pPr lvl="1"/>
            <a:r>
              <a:rPr lang="en-GB" dirty="0"/>
              <a:t>B. 5? </a:t>
            </a:r>
          </a:p>
          <a:p>
            <a:pPr lvl="1"/>
            <a:r>
              <a:rPr lang="en-GB" dirty="0"/>
              <a:t>C. 23?</a:t>
            </a:r>
          </a:p>
          <a:p>
            <a:pPr lvl="1"/>
            <a:r>
              <a:rPr lang="en-GB" dirty="0"/>
              <a:t>D. 107?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37889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Wellcome">
      <a:dk1>
        <a:srgbClr val="414141"/>
      </a:dk1>
      <a:lt1>
        <a:srgbClr val="FFFFFF"/>
      </a:lt1>
      <a:dk2>
        <a:srgbClr val="414141"/>
      </a:dk2>
      <a:lt2>
        <a:srgbClr val="000000"/>
      </a:lt2>
      <a:accent1>
        <a:srgbClr val="FFC805"/>
      </a:accent1>
      <a:accent2>
        <a:srgbClr val="7DBC5D"/>
      </a:accent2>
      <a:accent3>
        <a:srgbClr val="43B9BD"/>
      </a:accent3>
      <a:accent4>
        <a:srgbClr val="8C5FA5"/>
      </a:accent4>
      <a:accent5>
        <a:srgbClr val="F05682"/>
      </a:accent5>
      <a:accent6>
        <a:srgbClr val="D2D2D2"/>
      </a:accent6>
      <a:hlink>
        <a:srgbClr val="00B9BE"/>
      </a:hlink>
      <a:folHlink>
        <a:srgbClr val="F0417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346</TotalTime>
  <Words>182</Words>
  <Application>Microsoft Office PowerPoint</Application>
  <PresentationFormat>On-screen Show (4:3)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Arial</vt:lpstr>
      <vt:lpstr>Clarity</vt:lpstr>
      <vt:lpstr>Policy Making Quiz</vt:lpstr>
      <vt:lpstr>Question 1</vt:lpstr>
      <vt:lpstr>Question 2</vt:lpstr>
      <vt:lpstr>Question 3</vt:lpstr>
      <vt:lpstr>Question 4</vt:lpstr>
      <vt:lpstr>Question 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</dc:creator>
  <cp:lastModifiedBy>Shabier, Mohammed</cp:lastModifiedBy>
  <cp:revision>11</cp:revision>
  <dcterms:created xsi:type="dcterms:W3CDTF">2012-11-20T21:13:06Z</dcterms:created>
  <dcterms:modified xsi:type="dcterms:W3CDTF">2018-03-26T08:10:16Z</dcterms:modified>
</cp:coreProperties>
</file>