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60" r:id="rId8"/>
    <p:sldId id="258" r:id="rId9"/>
    <p:sldId id="265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33AF-BBD3-47D7-8032-C819380CEF4A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D0F-DBFD-4CF8-BCF5-A34F479CF62F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33AF-BBD3-47D7-8032-C819380CEF4A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D0F-DBFD-4CF8-BCF5-A34F479CF6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33AF-BBD3-47D7-8032-C819380CEF4A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D0F-DBFD-4CF8-BCF5-A34F479CF6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33AF-BBD3-47D7-8032-C819380CEF4A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D0F-DBFD-4CF8-BCF5-A34F479CF6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33AF-BBD3-47D7-8032-C819380CEF4A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D0F-DBFD-4CF8-BCF5-A34F479CF62F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33AF-BBD3-47D7-8032-C819380CEF4A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D0F-DBFD-4CF8-BCF5-A34F479CF6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33AF-BBD3-47D7-8032-C819380CEF4A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D0F-DBFD-4CF8-BCF5-A34F479CF62F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33AF-BBD3-47D7-8032-C819380CEF4A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D0F-DBFD-4CF8-BCF5-A34F479CF6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33AF-BBD3-47D7-8032-C819380CEF4A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D0F-DBFD-4CF8-BCF5-A34F479CF6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33AF-BBD3-47D7-8032-C819380CEF4A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D0F-DBFD-4CF8-BCF5-A34F479CF62F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33AF-BBD3-47D7-8032-C819380CEF4A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4D0F-DBFD-4CF8-BCF5-A34F479CF6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FAE33AF-BBD3-47D7-8032-C819380CEF4A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E884D0F-DBFD-4CF8-BCF5-A34F479CF62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Is focussing on Research Impact Bad for international development?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Kirsty Newman</a:t>
            </a:r>
          </a:p>
          <a:p>
            <a:r>
              <a:rPr lang="en-GB" dirty="0"/>
              <a:t>DFID</a:t>
            </a:r>
          </a:p>
        </p:txBody>
      </p:sp>
    </p:spTree>
    <p:extLst>
      <p:ext uri="{BB962C8B-B14F-4D97-AF65-F5344CB8AC3E}">
        <p14:creationId xmlns:p14="http://schemas.microsoft.com/office/powerpoint/2010/main" val="142986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54" y="438077"/>
            <a:ext cx="4796146" cy="4359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" y="429649"/>
            <a:ext cx="4517756" cy="5157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82422"/>
            <a:ext cx="2297980" cy="215870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934914" y="4811321"/>
            <a:ext cx="227062" cy="2478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171269" y="4364968"/>
            <a:ext cx="351656" cy="3271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056426" y="4811322"/>
            <a:ext cx="227062" cy="2478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693388" y="4455321"/>
            <a:ext cx="351656" cy="3271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urved Down Arrow 12"/>
          <p:cNvSpPr/>
          <p:nvPr/>
        </p:nvSpPr>
        <p:spPr>
          <a:xfrm>
            <a:off x="2520436" y="429649"/>
            <a:ext cx="2697561" cy="914400"/>
          </a:xfrm>
          <a:prstGeom prst="curvedDownArrow">
            <a:avLst>
              <a:gd name="adj1" fmla="val 19034"/>
              <a:gd name="adj2" fmla="val 57813"/>
              <a:gd name="adj3" fmla="val 47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7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2060848"/>
            <a:ext cx="2851864" cy="3729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3848" y="2536168"/>
            <a:ext cx="3168302" cy="40951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76843" y="1975453"/>
            <a:ext cx="3000115" cy="39001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95536" y="548680"/>
            <a:ext cx="7920880" cy="1224136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chemeClr val="tx1"/>
                </a:solidFill>
              </a:rPr>
              <a:t>Is decentralisation good for public service provision?</a:t>
            </a:r>
          </a:p>
        </p:txBody>
      </p:sp>
    </p:spTree>
    <p:extLst>
      <p:ext uri="{BB962C8B-B14F-4D97-AF65-F5344CB8AC3E}">
        <p14:creationId xmlns:p14="http://schemas.microsoft.com/office/powerpoint/2010/main" val="351211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5" y="0"/>
            <a:ext cx="9158199" cy="6858000"/>
          </a:xfrm>
        </p:spPr>
      </p:pic>
      <p:sp>
        <p:nvSpPr>
          <p:cNvPr id="5" name="Rounded Rectangle 4"/>
          <p:cNvSpPr/>
          <p:nvPr/>
        </p:nvSpPr>
        <p:spPr>
          <a:xfrm>
            <a:off x="827584" y="620688"/>
            <a:ext cx="3312368" cy="1224136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HIV Treatment</a:t>
            </a:r>
          </a:p>
        </p:txBody>
      </p:sp>
    </p:spTree>
    <p:extLst>
      <p:ext uri="{BB962C8B-B14F-4D97-AF65-F5344CB8AC3E}">
        <p14:creationId xmlns:p14="http://schemas.microsoft.com/office/powerpoint/2010/main" val="373902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10634606" cy="6883723"/>
          </a:xfrm>
        </p:spPr>
      </p:pic>
      <p:sp>
        <p:nvSpPr>
          <p:cNvPr id="5" name="Rounded Rectangle 4"/>
          <p:cNvSpPr/>
          <p:nvPr/>
        </p:nvSpPr>
        <p:spPr>
          <a:xfrm>
            <a:off x="4076125" y="4509120"/>
            <a:ext cx="4501008" cy="1728192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MP-Scientist Pairing Scheme</a:t>
            </a:r>
          </a:p>
        </p:txBody>
      </p:sp>
    </p:spTree>
    <p:extLst>
      <p:ext uri="{BB962C8B-B14F-4D97-AF65-F5344CB8AC3E}">
        <p14:creationId xmlns:p14="http://schemas.microsoft.com/office/powerpoint/2010/main" val="237098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Kirsty’s rules on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Use research to answer the important 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Use the best methods available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Publish in open access format and ensure key audiences are aware of emerging findings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Support synthesis of findings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Build capacity, systems and incentives to USE research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4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404664"/>
            <a:ext cx="6651753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345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compromise?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To achieve impact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Use research to answer the important 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Use the best methods available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Set clear guidelines on advocacy and lobbying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Encourage researchers communicate their findings in the context of the body of evidence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Support synthesis of findings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Build capacity to access, evaluate and use research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To measure impact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Consider impact embodied in people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Use episode studies to track back from key decisions/paradigm shifts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8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ia">
      <a:dk1>
        <a:sysClr val="windowText" lastClr="000000"/>
      </a:dk1>
      <a:lt1>
        <a:srgbClr val="FFFFFF"/>
      </a:lt1>
      <a:dk2>
        <a:srgbClr val="00157F"/>
      </a:dk2>
      <a:lt2>
        <a:srgbClr val="FFFFFF"/>
      </a:lt2>
      <a:accent1>
        <a:srgbClr val="A41700"/>
      </a:accent1>
      <a:accent2>
        <a:srgbClr val="09175B"/>
      </a:accent2>
      <a:accent3>
        <a:srgbClr val="0029F6"/>
      </a:accent3>
      <a:accent4>
        <a:srgbClr val="008080"/>
      </a:accent4>
      <a:accent5>
        <a:srgbClr val="FF9D0D"/>
      </a:accent5>
      <a:accent6>
        <a:srgbClr val="570D00"/>
      </a:accent6>
      <a:hlink>
        <a:srgbClr val="0000FF"/>
      </a:hlink>
      <a:folHlink>
        <a:srgbClr val="570D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77EE368B3E047A33692D8B72492C6" ma:contentTypeVersion="0" ma:contentTypeDescription="Create a new document." ma:contentTypeScope="" ma:versionID="89892180bcb2dc886c3e55ec2bd4a6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DF1A57-3F80-4114-AC84-BDC22D7FB3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9B70990-6E06-44BE-A2EA-D0326A7273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F6C75C-719D-430F-9349-D469B200DF3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164</TotalTime>
  <Words>138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Clarity</vt:lpstr>
      <vt:lpstr>Is focussing on Research Impact Bad for international development?</vt:lpstr>
      <vt:lpstr>PowerPoint Presentation</vt:lpstr>
      <vt:lpstr>PowerPoint Presentation</vt:lpstr>
      <vt:lpstr>PowerPoint Presentation</vt:lpstr>
      <vt:lpstr>PowerPoint Presentation</vt:lpstr>
      <vt:lpstr>Kirsty’s rules on impact</vt:lpstr>
      <vt:lpstr>PowerPoint Presentation</vt:lpstr>
      <vt:lpstr>A compromise?</vt:lpstr>
    </vt:vector>
  </TitlesOfParts>
  <Company>DFID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focussing on Research Bad for international development?</dc:title>
  <dc:creator>Kirsty Newman</dc:creator>
  <cp:lastModifiedBy>Shabier, Mohammed</cp:lastModifiedBy>
  <cp:revision>8</cp:revision>
  <dcterms:created xsi:type="dcterms:W3CDTF">2014-04-07T13:11:43Z</dcterms:created>
  <dcterms:modified xsi:type="dcterms:W3CDTF">2018-03-21T16:52:36Z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0x010100FF777EE368B3E047A33692D8B72492C6</vt:lpwstr>
  </property>
</Properties>
</file>